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2685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games and sports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often from people’s work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some countries and places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them work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horses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sports,too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people like to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people play football 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interesting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595" algn="l"/>
                <a:tab pos="83419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考查形容词辨析。句意：有些运动很有趣，人们喜欢参加。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busy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people like to play them”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一些运动是有趣的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543478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games and sports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often from people’s work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some countries and places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them work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horses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sports,too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people like to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people play football 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interesting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778125" algn="l"/>
                <a:tab pos="5649595" algn="l"/>
                <a:tab pos="83419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考查连词辨析。句意：现在越来越多的人踢足球，因为它很有趣。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或者，否则；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“More and more people play football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interesting”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可知，因为踢足球是有趣的，所以越来越多的人踢足球。故选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543478" y="407707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like jumping 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traced back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追溯到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years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and volleyball are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only about 200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inventing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sports or games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-skiing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new members in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places in the world may not know each other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they become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game together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130800" algn="l"/>
                <a:tab pos="837120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考查动词辨析。句意：一些运动，如跳高或跑步，可以追溯到许多年前。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draw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跑步。根据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“Some sports”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像跳高或跑步这些运动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50590" y="328498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85975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like jumping 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traced back to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追溯到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years ago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and volleyball are very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only about 200 years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inventing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sports or games all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-skiing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滑水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new members in the sports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places in the world may not know each other very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they become good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game together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130800" algn="l"/>
                <a:tab pos="837120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/>
          <p:nvPr/>
        </p:nvSpPr>
        <p:spPr bwMode="auto">
          <a:xfrm>
            <a:off x="360854" y="3861048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考查连词辨析。句意：但是篮球和排球是很新的运动。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sports like jumping or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traced back to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追溯到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years ago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可知，跳高和跑步这些运动可以追溯到许多年前，但是篮球和排球属于新运动。前后句表示转折，用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303118" y="400506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like jumping 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traced back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追溯到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years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and volleyball are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only about 200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inventing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sports or games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-skiing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new members in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places in the world may not know each other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they become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game together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130800" algn="l"/>
                <a:tab pos="837120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/>
          <p:nvPr/>
        </p:nvSpPr>
        <p:spPr bwMode="auto">
          <a:xfrm>
            <a:off x="360854" y="46531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考查词义辨析。句意：滑水运动是体育大家庭中的新成员之一。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two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“Water-skiing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of the new members”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“one of</a:t>
            </a:r>
            <a:r>
              <a:rPr lang="zh-CN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名词复数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543478" y="407707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like jumping 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traced back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追溯到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years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and volleyball are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only about 200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inventing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sports or games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-skiing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new members in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places in the world may not know each other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they become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game together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130800" algn="l"/>
                <a:tab pos="837120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4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考查介词辨析。句意：来自世界各地的人们可能彼此不太了解，但他们在一起比赛后就会成为好朋友。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“different places in the world”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来自世界各地的人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26854" y="321297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like jumping 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traced back to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追溯到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years ago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and volleyball are very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only about 200 years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inventing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sports or games all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-skiing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滑水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new members in the sports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places in the world may not know each other very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they become good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game together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130800" algn="l"/>
                <a:tab pos="837120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5"/>
          <p:cNvSpPr txBox="1"/>
          <p:nvPr/>
        </p:nvSpPr>
        <p:spPr bwMode="auto">
          <a:xfrm>
            <a:off x="360854" y="3861048"/>
            <a:ext cx="1148584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考查词义辨析。句意：来自世界各地的人们可能彼此不太了解，但他们在一起比赛后就会成为好朋友。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好的，形容词；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well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好地，副词；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许多的，形容词；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often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经常，副词。根据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“not know each other”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可知，此处用副词形式，表示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相互之间不太了解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well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50590" y="321297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like jumping 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traced back to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追溯到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years ago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and volleyball are very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only about 200 years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inventing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sports or games all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-skiing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滑水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new members in the sports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places in the world may not know each other very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they become good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game together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130800" algn="l"/>
                <a:tab pos="837120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6"/>
          <p:cNvSpPr txBox="1"/>
          <p:nvPr/>
        </p:nvSpPr>
        <p:spPr bwMode="auto">
          <a:xfrm>
            <a:off x="360854" y="3879046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考查名词辨析。句意：来自世界各地的人们可能彼此不太了解，但他们在一起比赛后就会成为好朋友。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兄弟；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姐妹。根据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places in the world may not know each other very 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they become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a game together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可知，此处表示之前不熟悉，但是一起比赛后便可成为好朋友。故选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28" y="908720"/>
            <a:ext cx="10612754" cy="114500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154738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阐述了人们喜欢运动的原因以及运动的来源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并说明了来自不同地方的人相互之间可能不相识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但是一起比赛后便会成为好朋友。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422798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every place of the world do sports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have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and players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242820" algn="l"/>
                <a:tab pos="5287645" algn="l"/>
                <a:tab pos="5579745" algn="l"/>
                <a:tab pos="82550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sweet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49289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考查词义辨析。句意：他们中的许多人都有自己喜欢的运动和运动员。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喜欢，动词；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favourite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最喜欢的，形容词；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爱，动词；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sweet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甜蜜的，形容词。根据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“sports and players”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可知，空处应用形容词；且根据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“Why do people like sports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最喜欢的运动和运动员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303118" y="294759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people like sports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people to 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young,happy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people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it interesting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the games on TV or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“their” players or teams win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get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114925" algn="l"/>
                <a:tab pos="5649595" algn="l"/>
                <a:tab pos="7797800" algn="l"/>
                <a:tab pos="834199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考查名词辨析。句意：运动帮助人们保持年轻、快乐和健康。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篮球；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可知，空处用名词复数；且根据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do people like sports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运动帮助人们保持年轻、开心和健康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622300" y="299709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people like sports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people to 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young,happy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people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it interesting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the games on TV or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“their” players or teams win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get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114925" algn="l"/>
                <a:tab pos="5649595" algn="l"/>
                <a:tab pos="7797800" algn="l"/>
                <a:tab pos="83419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左.eps" descr="id:2147488441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1270873" y="4724762"/>
            <a:ext cx="387985" cy="304800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43074" y="3645788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考查动词辨析。句意：许多人喜欢看别人比赛。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听见；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“other 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常与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连用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 play games”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观看比赛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，且没有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447030" y="299709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people like sports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people to 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young,happy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people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it interesting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the games on TV or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“their” players or teams win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get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114925" algn="l"/>
                <a:tab pos="5649595" algn="l"/>
                <a:tab pos="7797800" algn="l"/>
                <a:tab pos="83419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57301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考查动词辨析。句意：他们觉得谈论自己最喜欢的球赛或球员很有趣。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say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说，后接说话的内容；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speak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说，后接语言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“about their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favourite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games or players”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 about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people like sports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people to 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young,happy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people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it interesting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the games on TV or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“their” players or teams win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get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778125" algn="l"/>
                <a:tab pos="5114925" algn="l"/>
                <a:tab pos="5649595" algn="l"/>
                <a:tab pos="7797800" algn="l"/>
                <a:tab pos="83419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afraid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tired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9998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考查形容词辨析。句意：当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球员或球队赢了，他们会非常高兴。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afraid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疲倦的。根据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their’ players or teams win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可知，他们最喜欢的运动员或队伍赢了，他们会很高兴。故选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2685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games and sports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often from people’s work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some countries and places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them work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horses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sports,too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people like to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people play football 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interesting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595" algn="l"/>
                <a:tab pos="834199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考查名词辨析。句意：它们往往来自人们的工作和生活。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dream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holiday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假期。根据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in some countries and places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 they use horses in their sports too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可知，比赛和运动来自人们的工作和生活。故选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543478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games and sports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often from people’s work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some countries and places 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them work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horses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sports,too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people like to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people play football 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interesting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595" algn="l"/>
                <a:tab pos="83419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61696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考查名词辨析。句意：在一些国家和地方，人们在生活中使用马来帮助他们工作，所以他们在运动中也使用马。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狗；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horse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they use horses in their sports too”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使用马来帮助他们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工作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7797</Words>
  <Application>WPS 演示</Application>
  <PresentationFormat>自定义</PresentationFormat>
  <Paragraphs>113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474</cp:revision>
  <dcterms:created xsi:type="dcterms:W3CDTF">2020-11-06T05:24:00Z</dcterms:created>
  <dcterms:modified xsi:type="dcterms:W3CDTF">2025-09-24T09:16:29Z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291C5DFFF7234674B960639E53B72FE5_12</vt:lpwstr>
  </property>
</Properties>
</file>